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346" r:id="rId3"/>
    <p:sldId id="328" r:id="rId4"/>
    <p:sldId id="337" r:id="rId5"/>
    <p:sldId id="345" r:id="rId6"/>
    <p:sldId id="342" r:id="rId7"/>
    <p:sldId id="34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0FD89-585F-7446-83D0-948A1D8F80DE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F6656-6ABE-7343-9653-0E4C4D748B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Need</a:t>
            </a:r>
            <a:r>
              <a:rPr lang="en-US" baseline="0" dirty="0" smtClean="0"/>
              <a:t> Videos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F6656-6ABE-7343-9653-0E4C4D748B1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TG 82—this is the transition to a different way that volcanoes are formed—hotspots. 1) Point out Himalayan</a:t>
            </a:r>
            <a:r>
              <a:rPr lang="en-US" baseline="0" dirty="0" smtClean="0"/>
              <a:t> Mt, mid-ocean ridge, Andes Mountains and the Japanese and Aleutian Islands. 2) Hawaii is a good example of volcanoes NOT on a plate boundary.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F6656-6ABE-7343-9653-0E4C4D748B1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TG 84-85 SB</a:t>
            </a:r>
            <a:r>
              <a:rPr lang="en-US" baseline="0" dirty="0" smtClean="0"/>
              <a:t> 49. Point to Hawaii on the DQB.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F6656-6ABE-7343-9653-0E4C4D748B1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TG 85 SB</a:t>
            </a:r>
            <a:r>
              <a:rPr lang="en-US" baseline="0" dirty="0" smtClean="0"/>
              <a:t> 49. Discuss activity and tie to the wax in the beaker activity—spend some time having students design a better simulation of how hotspots cause volcanoes. This question could easily be used as a formative </a:t>
            </a:r>
            <a:r>
              <a:rPr lang="en-US" baseline="0" dirty="0" err="1" smtClean="0"/>
              <a:t>assessment</a:t>
            </a:r>
            <a:r>
              <a:rPr lang="en-US" baseline="0" dirty="0" err="1" smtClean="0">
                <a:sym typeface="Wingdings"/>
              </a:rPr>
              <a:t></a:t>
            </a:r>
            <a:r>
              <a:rPr lang="en-US" baseline="0" dirty="0" smtClean="0">
                <a:sym typeface="Wingdings"/>
              </a:rPr>
              <a:t>.</a:t>
            </a:r>
          </a:p>
          <a:p>
            <a:r>
              <a:rPr lang="en-US" baseline="0" dirty="0" smtClean="0">
                <a:sym typeface="Wingdings"/>
              </a:rPr>
              <a:t>It is very cool to show them Google satellite images at this point, you can see all sorts of </a:t>
            </a:r>
            <a:r>
              <a:rPr lang="en-US" baseline="0" smtClean="0">
                <a:sym typeface="Wingdings"/>
              </a:rPr>
              <a:t>sea mounts.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F6656-6ABE-7343-9653-0E4C4D748B1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TG 86 SB 50-51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F6656-6ABE-7343-9653-0E4C4D748B1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C543-B9B0-CA4E-BA7F-D4AA51DFB19A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D456E-EB3A-6B4A-A3BA-249A21E22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C543-B9B0-CA4E-BA7F-D4AA51DFB19A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D456E-EB3A-6B4A-A3BA-249A21E22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C543-B9B0-CA4E-BA7F-D4AA51DFB19A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D456E-EB3A-6B4A-A3BA-249A21E22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C543-B9B0-CA4E-BA7F-D4AA51DFB19A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D456E-EB3A-6B4A-A3BA-249A21E22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C543-B9B0-CA4E-BA7F-D4AA51DFB19A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D456E-EB3A-6B4A-A3BA-249A21E22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C543-B9B0-CA4E-BA7F-D4AA51DFB19A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D456E-EB3A-6B4A-A3BA-249A21E22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C543-B9B0-CA4E-BA7F-D4AA51DFB19A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D456E-EB3A-6B4A-A3BA-249A21E22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C543-B9B0-CA4E-BA7F-D4AA51DFB19A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D456E-EB3A-6B4A-A3BA-249A21E22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C543-B9B0-CA4E-BA7F-D4AA51DFB19A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D456E-EB3A-6B4A-A3BA-249A21E22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C543-B9B0-CA4E-BA7F-D4AA51DFB19A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D456E-EB3A-6B4A-A3BA-249A21E22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C543-B9B0-CA4E-BA7F-D4AA51DFB19A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D456E-EB3A-6B4A-A3BA-249A21E22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3C543-B9B0-CA4E-BA7F-D4AA51DFB19A}" type="datetimeFigureOut">
              <a:rPr lang="en-US" smtClean="0"/>
              <a:pPr/>
              <a:t>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D456E-EB3A-6B4A-A3BA-249A21E221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eolsoc.org.uk/Plate-Tectonics/Chap3-Plate-Margins/Mid-plate/Hawaiian-Islands" TargetMode="External"/><Relationship Id="rId3" Type="http://schemas.openxmlformats.org/officeDocument/2006/relationships/hyperlink" Target="https://www.youtube.com/watch?v=AhSaE0omw9o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428" y="2130425"/>
            <a:ext cx="8677764" cy="1470025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Lesson 6: What causes volcanoes?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428" y="3336963"/>
            <a:ext cx="8677764" cy="2301837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Activity 6.1: Volcano Formation</a:t>
            </a:r>
          </a:p>
          <a:p>
            <a:pPr algn="l"/>
            <a:r>
              <a:rPr lang="en-US" sz="2400" dirty="0" smtClean="0"/>
              <a:t>Activity 6.2: Hotspot Formation</a:t>
            </a:r>
          </a:p>
          <a:p>
            <a:pPr marL="1593850" indent="-1593850" algn="l"/>
            <a:r>
              <a:rPr lang="en-US" sz="2400" dirty="0" smtClean="0"/>
              <a:t>Reading 6.2: Is a Hotspot Lurking Beneath the Continental United States?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SELF-PACED STUDY!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complete an INDIVIDUAL self-paced study for part of Lesson 6. Follow the directions in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carefully!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93199"/>
            <a:ext cx="7822914" cy="44860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4068" y="391752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dirty="0" smtClean="0">
                <a:solidFill>
                  <a:srgbClr val="FF0000"/>
                </a:solidFill>
              </a:rPr>
              <a:t>THINK: Where are there volcanoes NOT on a plate boundary? Hint: check out the middle of oceans.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324277" y="1115475"/>
            <a:ext cx="1461695" cy="792650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/>
              <a:t>Page 61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397" y="176840"/>
            <a:ext cx="7137829" cy="8686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804" y="1753675"/>
            <a:ext cx="8812968" cy="408572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1397" y="1246061"/>
            <a:ext cx="5147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ANSWER THE QUESTION ON TOP OF PAGE 61!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Watch the following 2 Videos: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7140"/>
            <a:ext cx="8229600" cy="534332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Essential Question: How were the Hawaiian Islands formed? Set up the bottom of Page 60 to take Notes. After you’ve watched both videos answer the essential question with several sentences.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Video 1 Notes: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Video 2 Notes: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Video 1 Link Read the text AND watch video: </a:t>
            </a:r>
            <a:r>
              <a:rPr lang="en-US" dirty="0" smtClean="0">
                <a:hlinkClick r:id="rId2"/>
              </a:rPr>
              <a:t>https://www.geolsoc.org.uk/Plate-Tectonics/Chap3-Plate-Margins/Mid-plate/Hawaiian-Islands</a:t>
            </a:r>
            <a:endParaRPr lang="en-US" dirty="0" smtClean="0"/>
          </a:p>
          <a:p>
            <a:r>
              <a:rPr lang="en-US" dirty="0" smtClean="0"/>
              <a:t>Video 2 Link: </a:t>
            </a:r>
            <a:r>
              <a:rPr lang="en-US" dirty="0" smtClean="0">
                <a:hlinkClick r:id="rId3"/>
              </a:rPr>
              <a:t>https://www.youtube.com/watch?v=AhSaE0omw9o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397" y="176840"/>
            <a:ext cx="7137829" cy="868680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199" y="1045520"/>
            <a:ext cx="8037339" cy="4525963"/>
          </a:xfrm>
        </p:spPr>
        <p:txBody>
          <a:bodyPr/>
          <a:lstStyle/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ANSWER # 4 on the bottom of page 61!</a:t>
            </a:r>
          </a:p>
          <a:p>
            <a:pPr>
              <a:buNone/>
            </a:pPr>
            <a:r>
              <a:rPr lang="en-US" i="1" dirty="0" smtClean="0"/>
              <a:t>Making Sense</a:t>
            </a:r>
          </a:p>
          <a:p>
            <a:pPr marL="0" indent="0">
              <a:buNone/>
            </a:pPr>
            <a:r>
              <a:rPr lang="en-US" dirty="0" smtClean="0"/>
              <a:t>4.	Look at a map that shows Hawaii, and note the pattern of volcanoes that</a:t>
            </a:r>
          </a:p>
          <a:p>
            <a:pPr marL="0" indent="0">
              <a:buNone/>
            </a:pPr>
            <a:r>
              <a:rPr lang="en-US" dirty="0" smtClean="0"/>
              <a:t>make up these islands.</a:t>
            </a:r>
          </a:p>
          <a:p>
            <a:pPr marL="0" indent="0">
              <a:buNone/>
            </a:pPr>
            <a:r>
              <a:rPr lang="en-US" dirty="0" smtClean="0"/>
              <a:t>Describe the pattern and</a:t>
            </a:r>
          </a:p>
          <a:p>
            <a:pPr marL="0" indent="0">
              <a:buNone/>
            </a:pPr>
            <a:r>
              <a:rPr lang="en-US" dirty="0" smtClean="0"/>
              <a:t> think about how hotspots</a:t>
            </a:r>
          </a:p>
          <a:p>
            <a:pPr marL="0" indent="0">
              <a:buNone/>
            </a:pPr>
            <a:r>
              <a:rPr lang="en-US" dirty="0" smtClean="0"/>
              <a:t> cause the pattern.</a:t>
            </a:r>
          </a:p>
        </p:txBody>
      </p:sp>
      <p:pic>
        <p:nvPicPr>
          <p:cNvPr id="10" name="Picture 9" descr="Screen Shot 2016-08-24 at 1.21.19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4847" y="2979895"/>
            <a:ext cx="3785943" cy="352103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033417" y="6500932"/>
            <a:ext cx="41105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/>
              <a:t>http://www.worldatlas.com/webimage/countrys/namerica/usstates/hi.htm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Reading 6.2 Is a hotspot lurking beneath the continental United States? </a:t>
            </a:r>
            <a:r>
              <a:rPr lang="en-US" sz="3600" dirty="0" err="1" smtClean="0"/>
              <a:t>p</a:t>
            </a:r>
            <a:r>
              <a:rPr lang="en-US" sz="3600" dirty="0" smtClean="0"/>
              <a:t>. 62-63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You will do the reading on </a:t>
            </a:r>
            <a:r>
              <a:rPr lang="en-US" sz="2400" smtClean="0">
                <a:solidFill>
                  <a:srgbClr val="FF0000"/>
                </a:solidFill>
              </a:rPr>
              <a:t>pages 62-63. </a:t>
            </a:r>
            <a:r>
              <a:rPr lang="en-US" sz="2400" dirty="0" smtClean="0">
                <a:solidFill>
                  <a:srgbClr val="FF0000"/>
                </a:solidFill>
              </a:rPr>
              <a:t>As you read put the letter “E” in the margin for any information that is evidence about whether there is a hotspot in Yellowstone. Answer the questions with complete sentences.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489222"/>
            <a:ext cx="8447075" cy="2955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3465</TotalTime>
  <Words>460</Words>
  <Application>Microsoft Macintosh PowerPoint</Application>
  <PresentationFormat>On-screen Show (4:3)</PresentationFormat>
  <Paragraphs>44</Paragraphs>
  <Slides>7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Lesson 6: What causes volcanoes?</vt:lpstr>
      <vt:lpstr>SELF-PACED STUDY!</vt:lpstr>
      <vt:lpstr>Slide 3</vt:lpstr>
      <vt:lpstr>Page 61</vt:lpstr>
      <vt:lpstr>Watch the following 2 Videos:</vt:lpstr>
      <vt:lpstr>Slide 6</vt:lpstr>
      <vt:lpstr>Reading 6.2 Is a hotspot lurking beneath the continental United States? p. 62-63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is the Earth Changing?</dc:title>
  <dc:creator>Cal young</dc:creator>
  <cp:lastModifiedBy>Cal young</cp:lastModifiedBy>
  <cp:revision>129</cp:revision>
  <dcterms:created xsi:type="dcterms:W3CDTF">2019-02-07T17:31:24Z</dcterms:created>
  <dcterms:modified xsi:type="dcterms:W3CDTF">2019-02-07T18:23:18Z</dcterms:modified>
</cp:coreProperties>
</file>